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66" r:id="rId5"/>
    <p:sldId id="258" r:id="rId6"/>
    <p:sldId id="261" r:id="rId7"/>
    <p:sldId id="284" r:id="rId8"/>
    <p:sldId id="286" r:id="rId9"/>
    <p:sldId id="269" r:id="rId10"/>
    <p:sldId id="285" r:id="rId11"/>
    <p:sldId id="287" r:id="rId12"/>
    <p:sldId id="264" r:id="rId13"/>
    <p:sldId id="260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3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5.png"/><Relationship Id="rId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5.png"/><Relationship Id="rId3" Type="http://schemas.openxmlformats.org/officeDocument/2006/relationships/image" Target="../media/image29.png"/><Relationship Id="rId21" Type="http://schemas.openxmlformats.org/officeDocument/2006/relationships/image" Target="../media/image4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4.png"/><Relationship Id="rId2" Type="http://schemas.openxmlformats.org/officeDocument/2006/relationships/image" Target="../media/image28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gi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0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866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IDP-derived Brush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054" y="2786306"/>
            <a:ext cx="3011403" cy="218844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3988" y="1617039"/>
            <a:ext cx="3361236" cy="246274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7734" y="3950321"/>
            <a:ext cx="3876021" cy="2952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4408760" y="112181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29068" y="112181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8519425" y="1121814"/>
            <a:ext cx="3143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676" y="2786306"/>
            <a:ext cx="3361236" cy="270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ED99-78BB-4656-1F62-76C956BB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8BF23E-F089-12BC-26AF-EA772B38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1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87BC-4C34-6A5C-2AE7-52093AE29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E965-67C8-83B2-50B9-665CA948FF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41E8D-55C1-99C4-5EF5-10F746DDCF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F0AF2-9F88-0212-30F2-ADA3E42CCD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F2BB-5E9E-FBDA-B15D-26F84DE6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D622D-708A-F241-2841-11D37F6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2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Polymer brushes are /interesting/ for both applications and biological understanding</a:t>
            </a:r>
          </a:p>
          <a:p>
            <a:r>
              <a:rPr lang="en-US" dirty="0"/>
              <a:t>Systematic study explores possible phase space for discovery of new conformational targets and possible transition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 helps to understand mechanisms and structures that are not experimentally available or not predicted</a:t>
            </a:r>
          </a:p>
          <a:p>
            <a:r>
              <a:rPr lang="en-US" dirty="0"/>
              <a:t>Few theories can handle electrostatics, while others make compromises on polymer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11014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(VdW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704916" y="3994776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(VdW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995" y="3638287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442</Words>
  <Application>Microsoft Office PowerPoint</Application>
  <PresentationFormat>Widescreen</PresentationFormat>
  <Paragraphs>149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Outline</vt:lpstr>
      <vt:lpstr>Number of layers tunable with polymer charge fraction</vt:lpstr>
      <vt:lpstr>Chain organization within brush is deducible by SCFT</vt:lpstr>
      <vt:lpstr>IDP-derived Brush </vt:lpstr>
      <vt:lpstr>Acknowledgements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</cp:revision>
  <dcterms:created xsi:type="dcterms:W3CDTF">2022-03-28T18:43:16Z</dcterms:created>
  <dcterms:modified xsi:type="dcterms:W3CDTF">2023-03-02T04:34:50Z</dcterms:modified>
</cp:coreProperties>
</file>